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6" r:id="rId5"/>
  </p:sldMasterIdLst>
  <p:notesMasterIdLst>
    <p:notesMasterId r:id="rId7"/>
  </p:notesMasterIdLst>
  <p:sldIdLst>
    <p:sldId id="258" r:id="rId6"/>
  </p:sldIdLst>
  <p:sldSz cx="12192000" cy="6858000"/>
  <p:notesSz cx="6858000" cy="9144000"/>
  <p:embeddedFontLst>
    <p:embeddedFont>
      <p:font typeface="Inter" panose="020B0604020202020204" charset="0"/>
      <p:regular r:id="rId8"/>
      <p:bold r:id="rId9"/>
      <p:italic r:id="rId10"/>
      <p:boldItalic r:id="rId11"/>
    </p:embeddedFont>
    <p:embeddedFont>
      <p:font typeface="Inter Medium" panose="020B0604020202020204" charset="0"/>
      <p:regular r:id="rId12"/>
      <p:bold r:id="rId13"/>
      <p:italic r:id="rId14"/>
      <p:boldItalic r:id="rId15"/>
    </p:embeddedFont>
    <p:embeddedFont>
      <p:font typeface="Inter SemiBold" panose="020B0604020202020204" charset="0"/>
      <p:regular r:id="rId16"/>
      <p:bold r:id="rId17"/>
      <p:italic r:id="rId18"/>
      <p:boldItalic r:id="rId19"/>
    </p:embeddedFont>
    <p:embeddedFont>
      <p:font typeface="Microsoft JhengHei" panose="020B0604030504040204" pitchFamily="34" charset="-120"/>
      <p:regular r:id="rId20"/>
      <p:bold r:id="rId21"/>
    </p:embeddedFont>
    <p:embeddedFont>
      <p:font typeface="Play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wp9eSxodF4gksWzaJN2GT8+Jb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pt-P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92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>
  <p:cSld name="Diapositivo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Uma imagem com captura de ecrã, Saturação de cores, luz, arte&#10;&#10;Os conteúdos gerados por IA poderão estar incorretos."/>
          <p:cNvPicPr preferRelativeResize="0"/>
          <p:nvPr/>
        </p:nvPicPr>
        <p:blipFill rotWithShape="1">
          <a:blip r:embed="rId2">
            <a:alphaModFix/>
          </a:blip>
          <a:srcRect l="21476" t="3785" r="4938" b="22633"/>
          <a:stretch/>
        </p:blipFill>
        <p:spPr>
          <a:xfrm>
            <a:off x="0" y="0"/>
            <a:ext cx="121909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6674119" y="825967"/>
            <a:ext cx="4938739" cy="4943008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53021" y="1694274"/>
            <a:ext cx="5301684" cy="136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5416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253019" y="937037"/>
            <a:ext cx="5610225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4"/>
          </p:nvPr>
        </p:nvSpPr>
        <p:spPr>
          <a:xfrm>
            <a:off x="253021" y="3382397"/>
            <a:ext cx="5301684" cy="36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5"/>
          </p:nvPr>
        </p:nvSpPr>
        <p:spPr>
          <a:xfrm>
            <a:off x="253021" y="3853044"/>
            <a:ext cx="5301684" cy="36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595AC-40C1-1612-6A05-C15B5CD5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F410766-B16F-87D8-0E89-BB3D2BDBE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F7CF941-50E4-7D54-6605-126171832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12F193D-F55D-A3DC-D409-A868C21A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2C4ADA1-6031-3335-DCD8-564B6EED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C5E2FB6-3F2F-E296-B880-BCB43C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043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2DE85-10FC-98DF-EF03-8EE5B84B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90680BB-190B-1826-3000-55E34687B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90DA11-2370-B2A1-698A-2B650AAE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6ED076E-B936-C533-6CCF-8238BF90B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4F8DDF4-BD19-A250-7742-043995D02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9E0F3D8-0AF2-4ADB-C04E-5DF54F45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6F00A3F-DE9A-460C-AFF3-1E487974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7EEF811-0D5D-2E1E-7B86-16C2D6B9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340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F8921-C008-F225-74ED-35E0A3BA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A866F33-85AA-8E41-C25A-B03F539F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C396471-C2AE-54DD-8255-439718D0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FC74C2D-CC46-8255-4306-F6E0EBA0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208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E58D9B5-8E5C-281F-40CC-81B09C60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2C408DD-619C-E31E-E8E6-B63E0160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63DB198-D941-A060-E30B-C33E4E8F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607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8E308-B90E-810D-1A16-DC01B08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A4C9B2-BF46-B2B0-F547-DE168CD69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937B75-8502-E0D1-55B5-5481DAF40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F8E4D42-8A5C-42A8-9D6B-6A367F0D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E0741C9-5F9E-7DFC-A781-38CEDFA5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52A9913-ACC8-F17D-57E3-9714D953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9770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FCA5B-E457-9209-3189-461ED77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9C80731-783B-4181-5590-05CD3F8A1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8483293-7A20-B1E3-A802-2B198E68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C5B6DDB-2350-889F-A82C-CAEBF543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349CE9B-6371-D52F-02C3-D94CDB81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12A8A15-04BE-EEC5-5985-C6C3B820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732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94A25-61E2-7F78-9B3B-5A85E733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8971606-C404-80AE-8901-E544B8148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39D0ECE-0F9E-5135-1D54-A479AEB8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F36DAB-BC5D-9E51-441B-361B06E8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9AFF807-8549-7DD9-1119-947F1BB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0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E234D1-7962-075D-AFA5-46BB531DB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0BC2FBA-254C-41AF-0054-A57AB28E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E277E83-7991-BD7D-388F-9E668DA5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E9CE285-8D04-068A-8D32-D67F1AFC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DB69876-A0B5-5AAB-71DB-75F54912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097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1850" y="89419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Inter"/>
              <a:buNone/>
              <a:defRPr sz="60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1850" y="377391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10392032" y="32127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51838" y="901050"/>
            <a:ext cx="8114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34964" y="897772"/>
            <a:ext cx="4437062" cy="144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 SemiBold"/>
              <a:buNone/>
              <a:defRPr sz="3200" b="1" i="0" u="none" strike="noStrike" cap="none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83188" y="1016000"/>
            <a:ext cx="6172200" cy="48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334964" y="2493818"/>
            <a:ext cx="4437062" cy="337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>
  <p:cSld name="Título e Texto Vertica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68463" y="9701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nter"/>
              <a:buNone/>
              <a:defRPr sz="4400" b="1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/>
          <p:nvPr/>
        </p:nvSpPr>
        <p:spPr>
          <a:xfrm>
            <a:off x="334963" y="2362183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Clique para editar o estilo de título do Modelo Global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>
  <p:cSld name="Título Vertical e Tex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51784-42C9-107B-2554-06A6E8703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0B6B3-854C-9089-3387-14BF8EE5C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19CC3F-E475-87D0-8155-78E3EEE1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D498F89-841B-16FF-0E0D-DE00B471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7B6589-6CC0-68AD-7B50-F12D5F52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332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45A0B-9502-5DC3-43D7-EA4DCD7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3599AF-777C-E4EA-14DE-91A17359D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C1DF3D6-819C-7930-9203-FDE22E56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98E4D38-DAD8-15BC-219A-B92DF99B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F617736-D063-7A52-715F-F0E59BEA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557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0F35F-8957-B303-8134-E5B1E3D1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AC3608E-F614-BA8D-D63F-CC7DA0FA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2F83C29-69B3-4457-EC2F-A5CD1646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6016DE9-8FA5-F14D-1824-4082959A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180397-9BDC-DE69-B6FE-82F17CF0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346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CD78E8C-CC73-8203-5C78-BAE36D16FB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74965" y="6117398"/>
            <a:ext cx="1143160" cy="238158"/>
          </a:xfrm>
          <a:prstGeom prst="rect">
            <a:avLst/>
          </a:prstGeom>
        </p:spPr>
      </p:pic>
      <p:pic>
        <p:nvPicPr>
          <p:cNvPr id="7" name="Imagem 6" descr="Uma imagem com círculo, Gráficos, captura de ecrã, Tipo de letra&#10;&#10;Os conteúdos gerados por IA poderão estar incorretos.">
            <a:extLst>
              <a:ext uri="{FF2B5EF4-FFF2-40B4-BE49-F238E27FC236}">
                <a16:creationId xmlns:a16="http://schemas.microsoft.com/office/drawing/2014/main" id="{30BB0DBF-725F-4F27-9FFB-D5F3042037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33540" y="5941730"/>
            <a:ext cx="1199162" cy="589494"/>
          </a:xfrm>
          <a:prstGeom prst="rect">
            <a:avLst/>
          </a:prstGeom>
        </p:spPr>
      </p:pic>
      <p:pic>
        <p:nvPicPr>
          <p:cNvPr id="9" name="Imagem 8" descr="Uma imagem com texto, Tipo de letra, captura de ecrã, logótipo&#10;&#10;Os conteúdos gerados por IA poderão estar incorretos.">
            <a:extLst>
              <a:ext uri="{FF2B5EF4-FFF2-40B4-BE49-F238E27FC236}">
                <a16:creationId xmlns:a16="http://schemas.microsoft.com/office/drawing/2014/main" id="{C7E64DEE-0699-70C3-061E-98D3BD509C8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538263" y="6038850"/>
            <a:ext cx="1153014" cy="492374"/>
          </a:xfrm>
          <a:prstGeom prst="rect">
            <a:avLst/>
          </a:prstGeom>
        </p:spPr>
      </p:pic>
      <p:pic>
        <p:nvPicPr>
          <p:cNvPr id="14" name="Imagem 13" descr="Uma imagem com texto, Tipo de letra, captura de ecrã, Gráficos&#10;&#10;Os conteúdos gerados por IA poderão estar incorretos.">
            <a:extLst>
              <a:ext uri="{FF2B5EF4-FFF2-40B4-BE49-F238E27FC236}">
                <a16:creationId xmlns:a16="http://schemas.microsoft.com/office/drawing/2014/main" id="{27C240A4-1694-9A80-D66D-B8CD632C09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317862" y="5941730"/>
            <a:ext cx="1923612" cy="58949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3634">
          <p15:clr>
            <a:srgbClr val="F26B43"/>
          </p15:clr>
        </p15:guide>
        <p15:guide id="5" orient="horz" pos="6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F5BA558-6570-FEA6-ABF0-7245C0D9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E87EA3D-CD54-3C92-5CB4-1C430698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4DC706E-CF7D-ED48-E8B6-C4E51334B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C960C-2F3A-4200-8519-93598734E784}" type="datetimeFigureOut">
              <a:rPr lang="pt-PT" smtClean="0"/>
              <a:t>06/04/2025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F388C3-CE7F-F655-CDA5-FE950C327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259114-5AF8-1BC8-06B4-4E9BC24EA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F142D-74DE-4CDB-A51A-9C575E823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85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ECDBBB68-8FA9-3064-F500-6CD51680C6B3}"/>
              </a:ext>
            </a:extLst>
          </p:cNvPr>
          <p:cNvGrpSpPr/>
          <p:nvPr/>
        </p:nvGrpSpPr>
        <p:grpSpPr>
          <a:xfrm>
            <a:off x="4239501" y="2260415"/>
            <a:ext cx="3541434" cy="3220766"/>
            <a:chOff x="4338175" y="2418676"/>
            <a:chExt cx="3417017" cy="302680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1AFE1D1-4911-1AB3-1D9B-492B891D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6108"/>
            <a:stretch/>
          </p:blipFill>
          <p:spPr>
            <a:xfrm>
              <a:off x="6447745" y="2418676"/>
              <a:ext cx="1307447" cy="2319457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23721D3-CE37-4951-7540-210347373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4832"/>
            <a:stretch/>
          </p:blipFill>
          <p:spPr>
            <a:xfrm>
              <a:off x="4338175" y="2418676"/>
              <a:ext cx="1377297" cy="2319457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9ABE586-EDFA-BB66-CB43-4BF7D5446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411" r="37932"/>
            <a:stretch/>
          </p:blipFill>
          <p:spPr>
            <a:xfrm>
              <a:off x="5408665" y="3126026"/>
              <a:ext cx="1349311" cy="2319457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691F6B-6D3F-D276-9351-221DCCBABD1B}"/>
              </a:ext>
            </a:extLst>
          </p:cNvPr>
          <p:cNvSpPr txBox="1"/>
          <p:nvPr/>
        </p:nvSpPr>
        <p:spPr>
          <a:xfrm>
            <a:off x="254319" y="1629791"/>
            <a:ext cx="8646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Patrícia Correia, Ricardo Braguês, Ana Sofia Duarte e Raquel M. Silva</a:t>
            </a:r>
            <a:endParaRPr lang="pt-PT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Google Shape;48;g3474a90e508_0_0">
            <a:extLst>
              <a:ext uri="{FF2B5EF4-FFF2-40B4-BE49-F238E27FC236}">
                <a16:creationId xmlns:a16="http://schemas.microsoft.com/office/drawing/2014/main" id="{61F13832-0DCD-3EA6-68B4-B77BD8BDA479}"/>
              </a:ext>
            </a:extLst>
          </p:cNvPr>
          <p:cNvSpPr txBox="1">
            <a:spLocks/>
          </p:cNvSpPr>
          <p:nvPr/>
        </p:nvSpPr>
        <p:spPr>
          <a:xfrm>
            <a:off x="254319" y="305533"/>
            <a:ext cx="11297919" cy="12033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4000" b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Aprender de forma lúdica: um exemplo de estratégias criativas na saúde oral</a:t>
            </a:r>
            <a:endParaRPr lang="pt-PT" sz="2000" b="1" dirty="0">
              <a:solidFill>
                <a:schemeClr val="bg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Imagem 12" descr="Uma imagem com captura de ecrã, círculo, Gráficos, design&#10;&#10;Os conteúdos gerados por IA poderão estar incorretos.">
            <a:extLst>
              <a:ext uri="{FF2B5EF4-FFF2-40B4-BE49-F238E27FC236}">
                <a16:creationId xmlns:a16="http://schemas.microsoft.com/office/drawing/2014/main" id="{8764E7A4-015B-C282-8D72-AB45B201F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871" y="2760120"/>
            <a:ext cx="3074356" cy="2569944"/>
          </a:xfrm>
          <a:prstGeom prst="roundRect">
            <a:avLst>
              <a:gd name="adj" fmla="val 2048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C4B77D-C5AF-C88E-22BD-A874D862F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-3787" r="-2235" b="3787"/>
          <a:stretch/>
        </p:blipFill>
        <p:spPr bwMode="auto">
          <a:xfrm>
            <a:off x="577773" y="2336038"/>
            <a:ext cx="3069794" cy="2994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71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Sessão Completa Verde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1e2b78-4e2c-4efb-854e-022923cd1687">
      <Terms xmlns="http://schemas.microsoft.com/office/infopath/2007/PartnerControls"/>
    </lcf76f155ced4ddcb4097134ff3c332f>
    <TaxCatchAll xmlns="f60887c0-6f73-479d-afd6-4540db5e25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1F13B2C4CB4E45A764308013ACD618" ma:contentTypeVersion="15" ma:contentTypeDescription="Create a new document." ma:contentTypeScope="" ma:versionID="dfdba4f932f02bfd11dd5c208a9663b4">
  <xsd:schema xmlns:xsd="http://www.w3.org/2001/XMLSchema" xmlns:xs="http://www.w3.org/2001/XMLSchema" xmlns:p="http://schemas.microsoft.com/office/2006/metadata/properties" xmlns:ns2="6f1e2b78-4e2c-4efb-854e-022923cd1687" xmlns:ns3="f60887c0-6f73-479d-afd6-4540db5e25d8" targetNamespace="http://schemas.microsoft.com/office/2006/metadata/properties" ma:root="true" ma:fieldsID="16f8defbe781926f42fdef490aeaf42e" ns2:_="" ns3:_="">
    <xsd:import namespace="6f1e2b78-4e2c-4efb-854e-022923cd1687"/>
    <xsd:import namespace="f60887c0-6f73-479d-afd6-4540db5e25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e2b78-4e2c-4efb-854e-022923cd1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a0c573a-9a78-4bb2-a64f-f37e23b71d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887c0-6f73-479d-afd6-4540db5e25d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161f4fe-cd84-4fb9-94dc-51fd62f1accc}" ma:internalName="TaxCatchAll" ma:showField="CatchAllData" ma:web="f60887c0-6f73-479d-afd6-4540db5e25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23169-B5E5-4514-9E21-F128B0FAD037}">
  <ds:schemaRefs>
    <ds:schemaRef ds:uri="http://schemas.microsoft.com/office/2006/metadata/properties"/>
    <ds:schemaRef ds:uri="http://schemas.microsoft.com/office/infopath/2007/PartnerControls"/>
    <ds:schemaRef ds:uri="6f1e2b78-4e2c-4efb-854e-022923cd1687"/>
    <ds:schemaRef ds:uri="f60887c0-6f73-479d-afd6-4540db5e25d8"/>
  </ds:schemaRefs>
</ds:datastoreItem>
</file>

<file path=customXml/itemProps2.xml><?xml version="1.0" encoding="utf-8"?>
<ds:datastoreItem xmlns:ds="http://schemas.openxmlformats.org/officeDocument/2006/customXml" ds:itemID="{E09B0687-3E74-44D9-8CEA-5D50EFA93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e2b78-4e2c-4efb-854e-022923cd1687"/>
    <ds:schemaRef ds:uri="f60887c0-6f73-479d-afd6-4540db5e25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C87618-6C22-4793-A710-B82DF20F25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</Words>
  <Application>Microsoft Office PowerPoint</Application>
  <PresentationFormat>Ecrã Panorâmico</PresentationFormat>
  <Paragraphs>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</vt:i4>
      </vt:variant>
    </vt:vector>
  </HeadingPairs>
  <TitlesOfParts>
    <vt:vector size="11" baseType="lpstr">
      <vt:lpstr>Inter</vt:lpstr>
      <vt:lpstr>Play</vt:lpstr>
      <vt:lpstr>Inter SemiBold</vt:lpstr>
      <vt:lpstr>Arial</vt:lpstr>
      <vt:lpstr>Microsoft JhengHei</vt:lpstr>
      <vt:lpstr>Aptos Display</vt:lpstr>
      <vt:lpstr>Inter Medium</vt:lpstr>
      <vt:lpstr>Aptos</vt:lpstr>
      <vt:lpstr>Template Sessão Completa Verde</vt:lpstr>
      <vt:lpstr>Modelo de apresentação personalizado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Élia Vieira</dc:creator>
  <cp:lastModifiedBy>Raquel Silva</cp:lastModifiedBy>
  <cp:revision>13</cp:revision>
  <dcterms:created xsi:type="dcterms:W3CDTF">2025-03-20T10:35:54Z</dcterms:created>
  <dcterms:modified xsi:type="dcterms:W3CDTF">2025-04-06T15:56:58Z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0x010100201F13B2C4CB4E45A764308013ACD618</vt:lpwstr>
  </property>
  <property fmtid="{D5CDD505-2E9C-101B-9397-08002B2CF9AE}" pid="3" name="MediaServiceImageTags">
    <vt:lpwstr/>
  </property>
</Properties>
</file>